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28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5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16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55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8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15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345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22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61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2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55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F099-47F0-459F-9467-6F34740AFACA}" type="datetimeFigureOut">
              <a:rPr lang="pt-BR" smtClean="0"/>
              <a:t>19/08/2014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C314-A820-4AA6-8334-BE7FAF9ADD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18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1" y="269875"/>
            <a:ext cx="8050213" cy="1143000"/>
          </a:xfrm>
        </p:spPr>
        <p:txBody>
          <a:bodyPr/>
          <a:lstStyle/>
          <a:p>
            <a:pPr eaLnBrk="1" hangingPunct="1"/>
            <a:r>
              <a:rPr lang="pt-BR" altLang="pt-BR" sz="3400">
                <a:solidFill>
                  <a:schemeClr val="folHlink"/>
                </a:solidFill>
              </a:rPr>
              <a:t>10.</a:t>
            </a:r>
            <a:r>
              <a:rPr lang="pt-BR" altLang="pt-BR" smtClean="0"/>
              <a:t>	Conclusão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66938" y="1500189"/>
            <a:ext cx="4360862" cy="4808537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>
            <a:lvl1pPr indent="31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pt-BR" altLang="pt-BR" sz="8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pt-BR" altLang="pt-BR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“Conhecer a Jesus é o melhor presente que qualquer pessoa pode receber; tê-lo encontrado foi o melhor que ocorreu em nossas vidas,e  fazê-lo conhecido com nossa palavra e obras é nossa alegria” </a:t>
            </a:r>
          </a:p>
          <a:p>
            <a:pPr algn="ctr" eaLnBrk="1" hangingPunct="1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pt-BR" altLang="pt-BR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(Doc. Aparecida, 29)</a:t>
            </a:r>
          </a:p>
        </p:txBody>
      </p:sp>
      <p:pic>
        <p:nvPicPr>
          <p:cNvPr id="19460" name="Picture 7" descr="sacred-heart-of-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414" y="2428876"/>
            <a:ext cx="3849687" cy="34591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01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Conteúdo 2"/>
          <p:cNvSpPr>
            <a:spLocks/>
          </p:cNvSpPr>
          <p:nvPr/>
        </p:nvSpPr>
        <p:spPr bwMode="auto">
          <a:xfrm>
            <a:off x="2557464" y="2443164"/>
            <a:ext cx="6923087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pt-BR" altLang="pt-BR" sz="2600">
                <a:latin typeface="Tahoma" panose="020B0604030504040204" pitchFamily="34" charset="0"/>
              </a:rPr>
              <a:t>	Diante dos Desafios do nosso tempo e das propostas de uma catequese de iniciação cristã: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Quais as posturas (ser)?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Quais as prioridades (fazer)?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Que nós, presbíteros, podemos assumir?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title"/>
          </p:nvPr>
        </p:nvSpPr>
        <p:spPr>
          <a:xfrm>
            <a:off x="2455864" y="71439"/>
            <a:ext cx="7158037" cy="1412875"/>
          </a:xfrm>
          <a:noFill/>
        </p:spPr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4.</a:t>
            </a:r>
            <a:r>
              <a:rPr lang="pt-BR" altLang="pt-BR" smtClean="0"/>
              <a:t>	</a:t>
            </a:r>
            <a:r>
              <a:rPr lang="pt-BR" altLang="pt-BR" sz="3800"/>
              <a:t>Reflexão</a:t>
            </a:r>
          </a:p>
        </p:txBody>
      </p:sp>
      <p:sp>
        <p:nvSpPr>
          <p:cNvPr id="12292" name="WordArt 9"/>
          <p:cNvSpPr>
            <a:spLocks noChangeArrowheads="1" noChangeShapeType="1" noTextEdit="1"/>
          </p:cNvSpPr>
          <p:nvPr/>
        </p:nvSpPr>
        <p:spPr bwMode="auto">
          <a:xfrm rot="1276405">
            <a:off x="4464051" y="1700213"/>
            <a:ext cx="3071813" cy="48244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solidFill>
                  <a:schemeClr val="accent1">
                    <a:alpha val="18823"/>
                  </a:schemeClr>
                </a:solidFill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5201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Agenda da apresentação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3326" y="2276476"/>
            <a:ext cx="7661275" cy="2746375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A missão do Padre;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Tarefas especificas (Pároco);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Qual a influência do Padre?;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mtClean="0"/>
              <a:t>Reflexão.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40127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GregOl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6" r="12135"/>
          <a:stretch>
            <a:fillRect/>
          </a:stretch>
        </p:blipFill>
        <p:spPr bwMode="auto">
          <a:xfrm>
            <a:off x="8040688" y="1773239"/>
            <a:ext cx="2627312" cy="47513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1.</a:t>
            </a:r>
            <a:r>
              <a:rPr lang="pt-BR" altLang="pt-BR" smtClean="0"/>
              <a:t>	A missão do Padre</a:t>
            </a:r>
          </a:p>
        </p:txBody>
      </p:sp>
      <p:sp>
        <p:nvSpPr>
          <p:cNvPr id="5124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1989139" y="2205038"/>
            <a:ext cx="5762625" cy="3897312"/>
          </a:xfrm>
        </p:spPr>
        <p:txBody>
          <a:bodyPr>
            <a:normAutofit lnSpcReduction="10000"/>
          </a:bodyPr>
          <a:lstStyle/>
          <a:p>
            <a:pPr marL="273050" indent="-273050" algn="just">
              <a:lnSpc>
                <a:spcPct val="120000"/>
              </a:lnSpc>
            </a:pPr>
            <a:r>
              <a:rPr lang="pt-BR" altLang="pt-BR" sz="2600">
                <a:latin typeface="Tahoma" panose="020B0604030504040204" pitchFamily="34" charset="0"/>
              </a:rPr>
              <a:t>Em relação à catequese, o sacramento da Ordem constitui os presbíteros como « educadores na fé ».</a:t>
            </a:r>
          </a:p>
          <a:p>
            <a:pPr marL="273050" indent="-273050" algn="just">
              <a:lnSpc>
                <a:spcPct val="120000"/>
              </a:lnSpc>
            </a:pPr>
            <a:r>
              <a:rPr lang="pt-BR" altLang="pt-BR" sz="2600">
                <a:latin typeface="Tahoma" panose="020B0604030504040204" pitchFamily="34" charset="0"/>
              </a:rPr>
              <a:t>Esforçam-se, portanto, para que os fiéis da comunidade se formem adequadamente e alcancem a maturidade cristã. </a:t>
            </a:r>
          </a:p>
        </p:txBody>
      </p:sp>
    </p:spTree>
    <p:extLst>
      <p:ext uri="{BB962C8B-B14F-4D97-AF65-F5344CB8AC3E}">
        <p14:creationId xmlns:p14="http://schemas.microsoft.com/office/powerpoint/2010/main" val="42923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1.</a:t>
            </a:r>
            <a:r>
              <a:rPr lang="pt-BR" altLang="pt-BR" smtClean="0"/>
              <a:t>	A missão do Padre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1955801" y="2124076"/>
            <a:ext cx="5940425" cy="4041775"/>
          </a:xfrm>
        </p:spPr>
        <p:txBody>
          <a:bodyPr>
            <a:normAutofit lnSpcReduction="10000"/>
          </a:bodyPr>
          <a:lstStyle/>
          <a:p>
            <a:pPr marL="273050" indent="-273050" algn="just">
              <a:lnSpc>
                <a:spcPct val="120000"/>
              </a:lnSpc>
            </a:pPr>
            <a:r>
              <a:rPr lang="pt-BR" altLang="pt-BR" sz="2600">
                <a:latin typeface="Tahoma" panose="020B0604030504040204" pitchFamily="34" charset="0"/>
              </a:rPr>
              <a:t>Conscientes, por outro lado, de que o seu « sacerdócio ministerial »  está a serviço do « sacerdócio comum dos fiéis », os presbíteros estimulam a vocação e o trabalho dos catequistas, ajudando-os a realizar uma função que brota do Batismo e se exercita em virtude de uma missão que a Igreja lhes confia. </a:t>
            </a:r>
          </a:p>
        </p:txBody>
      </p:sp>
      <p:pic>
        <p:nvPicPr>
          <p:cNvPr id="6148" name="Picture 5" descr="GregOl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6" r="12135"/>
          <a:stretch>
            <a:fillRect/>
          </a:stretch>
        </p:blipFill>
        <p:spPr bwMode="auto">
          <a:xfrm>
            <a:off x="8040688" y="1773239"/>
            <a:ext cx="2627312" cy="47513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61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2.</a:t>
            </a:r>
            <a:r>
              <a:rPr lang="pt-BR" altLang="pt-BR" smtClean="0"/>
              <a:t>	</a:t>
            </a:r>
            <a:r>
              <a:rPr lang="pt-BR" altLang="pt-BR" sz="3700"/>
              <a:t>Tarefas especificas (Pároco)</a:t>
            </a:r>
          </a:p>
        </p:txBody>
      </p:sp>
      <p:sp>
        <p:nvSpPr>
          <p:cNvPr id="7171" name="Espaço Reservado para Conteúdo 2"/>
          <p:cNvSpPr>
            <a:spLocks/>
          </p:cNvSpPr>
          <p:nvPr/>
        </p:nvSpPr>
        <p:spPr bwMode="auto">
          <a:xfrm>
            <a:off x="2024064" y="1714500"/>
            <a:ext cx="474662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Suscitar, na comunidade cristã, o senso da responsabilidade comum para com a catequese, como tarefa que envolve todos, assim como o reconhecimento e o apreço para com os catequistas e a missão que desempenham;</a:t>
            </a:r>
          </a:p>
        </p:txBody>
      </p:sp>
      <p:pic>
        <p:nvPicPr>
          <p:cNvPr id="7172" name="Picture 12" descr="http://www.cts-online.org.uk/acatalog/Cateche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2571750"/>
            <a:ext cx="3333750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770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2.</a:t>
            </a:r>
            <a:r>
              <a:rPr lang="pt-BR" altLang="pt-BR" smtClean="0"/>
              <a:t>	</a:t>
            </a:r>
            <a:r>
              <a:rPr lang="pt-BR" altLang="pt-BR" sz="3700"/>
              <a:t>Tarefas especificas (Pároco)</a:t>
            </a:r>
          </a:p>
        </p:txBody>
      </p:sp>
      <p:sp>
        <p:nvSpPr>
          <p:cNvPr id="8195" name="Espaço Reservado para Conteúdo 2"/>
          <p:cNvSpPr>
            <a:spLocks/>
          </p:cNvSpPr>
          <p:nvPr/>
        </p:nvSpPr>
        <p:spPr bwMode="auto">
          <a:xfrm>
            <a:off x="1981200" y="1571626"/>
            <a:ext cx="4757738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Cuidar da impostação de fundo da catequese e da sua adequada programação, contando com a participação ativa dos próprios catequistas, e estando atento para que ela seja « bem estruturada e bem orientada »; (223)</a:t>
            </a:r>
          </a:p>
        </p:txBody>
      </p:sp>
      <p:pic>
        <p:nvPicPr>
          <p:cNvPr id="8196" name="Picture 6" descr="http://www.cts-online.org.uk/acatalog/Cateche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2786064"/>
            <a:ext cx="333375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7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2.</a:t>
            </a:r>
            <a:r>
              <a:rPr lang="pt-BR" altLang="pt-BR" smtClean="0"/>
              <a:t>	</a:t>
            </a:r>
            <a:r>
              <a:rPr lang="pt-BR" altLang="pt-BR" sz="3700"/>
              <a:t>Tarefas especificas (Pároco)</a:t>
            </a:r>
          </a:p>
        </p:txBody>
      </p:sp>
      <p:sp>
        <p:nvSpPr>
          <p:cNvPr id="9219" name="Espaço Reservado para Conteúdo 2"/>
          <p:cNvSpPr>
            <a:spLocks/>
          </p:cNvSpPr>
          <p:nvPr/>
        </p:nvSpPr>
        <p:spPr bwMode="auto">
          <a:xfrm>
            <a:off x="1952625" y="1928813"/>
            <a:ext cx="5627688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Suscitar e distinguir </a:t>
            </a:r>
            <a:r>
              <a:rPr lang="pt-BR" altLang="pt-BR" sz="2600" i="1" u="sng">
                <a:latin typeface="Tahoma" panose="020B0604030504040204" pitchFamily="34" charset="0"/>
              </a:rPr>
              <a:t>vocações para o serviço catequético</a:t>
            </a:r>
            <a:r>
              <a:rPr lang="pt-BR" altLang="pt-BR" sz="2600">
                <a:latin typeface="Tahoma" panose="020B0604030504040204" pitchFamily="34" charset="0"/>
              </a:rPr>
              <a:t> e, como catequista dos catequistas, cuidar da formação dos mesmos, dedicando a esta tarefa a máxima solicitude;</a:t>
            </a:r>
          </a:p>
        </p:txBody>
      </p:sp>
      <p:pic>
        <p:nvPicPr>
          <p:cNvPr id="9220" name="Picture 6" descr="http://www.cts-online.org.uk/acatalog/Cateche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38" y="4429126"/>
            <a:ext cx="370840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52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2.</a:t>
            </a:r>
            <a:r>
              <a:rPr lang="pt-BR" altLang="pt-BR" smtClean="0"/>
              <a:t>	</a:t>
            </a:r>
            <a:r>
              <a:rPr lang="pt-BR" altLang="pt-BR" sz="3700"/>
              <a:t>Tarefas especificas (Pároco)</a:t>
            </a:r>
          </a:p>
        </p:txBody>
      </p:sp>
      <p:sp>
        <p:nvSpPr>
          <p:cNvPr id="10243" name="Espaço Reservado para Conteúdo 2"/>
          <p:cNvSpPr>
            <a:spLocks/>
          </p:cNvSpPr>
          <p:nvPr/>
        </p:nvSpPr>
        <p:spPr bwMode="auto">
          <a:xfrm>
            <a:off x="1881188" y="1571626"/>
            <a:ext cx="5543550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r>
              <a:rPr lang="pt-BR" altLang="pt-BR" sz="2600">
                <a:latin typeface="Tahoma" panose="020B0604030504040204" pitchFamily="34" charset="0"/>
              </a:rPr>
              <a:t>Assegurar a conexão entre a catequese a sua comunidade e os planos pastorais diocesanos, ajudando os catequistas a se fazerem cooperadores ativos de um projeto diocesano comum.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endParaRPr lang="pt-BR" altLang="pt-BR" sz="2600">
              <a:latin typeface="Tahoma" panose="020B0604030504040204" pitchFamily="34" charset="0"/>
            </a:endParaRPr>
          </a:p>
        </p:txBody>
      </p:sp>
      <p:pic>
        <p:nvPicPr>
          <p:cNvPr id="10244" name="Picture 7" descr="http://www.cts-online.org.uk/acatalog/Cateche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8" y="4214814"/>
            <a:ext cx="3948112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23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1" descr="pope-benedict-in-brazil-with-child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1" r="7988"/>
          <a:stretch>
            <a:fillRect/>
          </a:stretch>
        </p:blipFill>
        <p:spPr bwMode="auto">
          <a:xfrm>
            <a:off x="8040688" y="1773239"/>
            <a:ext cx="2627312" cy="475138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>
                <a:solidFill>
                  <a:schemeClr val="accent1"/>
                </a:solidFill>
              </a:rPr>
              <a:t>3.</a:t>
            </a:r>
            <a:r>
              <a:rPr lang="pt-BR" altLang="pt-BR" smtClean="0"/>
              <a:t>	</a:t>
            </a:r>
            <a:r>
              <a:rPr lang="pt-BR" altLang="pt-BR" sz="3800"/>
              <a:t>Qual a influência do Padre?</a:t>
            </a:r>
          </a:p>
        </p:txBody>
      </p:sp>
      <p:sp>
        <p:nvSpPr>
          <p:cNvPr id="11268" name="Espaço Reservado para Conteúdo 2"/>
          <p:cNvSpPr>
            <a:spLocks/>
          </p:cNvSpPr>
          <p:nvPr/>
        </p:nvSpPr>
        <p:spPr bwMode="auto">
          <a:xfrm>
            <a:off x="2239963" y="2276475"/>
            <a:ext cx="529590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pt-BR" altLang="pt-BR" sz="2600" b="1">
                <a:latin typeface="Tahoma" panose="020B0604030504040204" pitchFamily="34" charset="0"/>
              </a:rPr>
              <a:t>	A experiência comprova que a qualidade da catequese de uma comunidade depende, em grande parte, da presença e da ação do sacerdote.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</a:pPr>
            <a:endParaRPr lang="pt-BR" altLang="pt-BR" sz="26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574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Tahoma</vt:lpstr>
      <vt:lpstr>Wingdings</vt:lpstr>
      <vt:lpstr>Tema do Office</vt:lpstr>
      <vt:lpstr>10. Conclusão</vt:lpstr>
      <vt:lpstr>Agenda da apresentação</vt:lpstr>
      <vt:lpstr>1. A missão do Padre</vt:lpstr>
      <vt:lpstr>1. A missão do Padre</vt:lpstr>
      <vt:lpstr>2. Tarefas especificas (Pároco)</vt:lpstr>
      <vt:lpstr>2. Tarefas especificas (Pároco)</vt:lpstr>
      <vt:lpstr>2. Tarefas especificas (Pároco)</vt:lpstr>
      <vt:lpstr>2. Tarefas especificas (Pároco)</vt:lpstr>
      <vt:lpstr>3. Qual a influência do Padre?</vt:lpstr>
      <vt:lpstr>4. Reflexão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Conclusão</dc:title>
  <dc:creator>marines fraga</dc:creator>
  <cp:lastModifiedBy>marines fraga</cp:lastModifiedBy>
  <cp:revision>1</cp:revision>
  <dcterms:created xsi:type="dcterms:W3CDTF">2014-08-19T20:59:56Z</dcterms:created>
  <dcterms:modified xsi:type="dcterms:W3CDTF">2014-08-19T21:00:04Z</dcterms:modified>
</cp:coreProperties>
</file>