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80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35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85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18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09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46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49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36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3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33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46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0F948-74BE-4AB7-8C64-BC8F520474C9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5CD65-ACC9-4D3A-BC5B-4BB3BD999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39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3962400" y="4191000"/>
            <a:ext cx="44958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i="1" kern="1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hlink">
                    <a:alpha val="50000"/>
                  </a:schemeClr>
                </a:solidFill>
                <a:effectLst>
                  <a:prstShdw prst="shdw18" dist="17961" dir="13500000">
                    <a:schemeClr val="hlink">
                      <a:gamma/>
                      <a:shade val="60000"/>
                      <a:invGamma/>
                    </a:schemeClr>
                  </a:prstShdw>
                </a:effectLst>
                <a:latin typeface="Book Antiqua" panose="02040602050305030304" pitchFamily="18" charset="0"/>
              </a:rPr>
              <a:t>A aula</a:t>
            </a:r>
          </a:p>
        </p:txBody>
      </p:sp>
    </p:spTree>
    <p:extLst>
      <p:ext uri="{BB962C8B-B14F-4D97-AF65-F5344CB8AC3E}">
        <p14:creationId xmlns:p14="http://schemas.microsoft.com/office/powerpoint/2010/main" val="689748272"/>
      </p:ext>
    </p:extLst>
  </p:cSld>
  <p:clrMapOvr>
    <a:masterClrMapping/>
  </p:clrMapOvr>
  <p:transition spd="slow">
    <p:sndAc>
      <p:stSnd loop="1">
        <p:snd r:embed="rId2" name="53-Winter Ligh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981201" y="2438401"/>
            <a:ext cx="8093075" cy="403187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Da professora do 3</a:t>
            </a:r>
            <a:r>
              <a:rPr lang="pt-BR" altLang="pt-BR" sz="3200" i="1" baseline="3000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</a:t>
            </a:r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. ano constava a anotação seguinte: A morte de sua mãe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foi um golpe muito duro para Teddy.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Ele procura fazer o melhor, mas seu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pai não tem nenhum interesse e logo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sua vida será prejudicada se ninguém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tomar providências para ajudá-lo.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02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981201" y="838200"/>
            <a:ext cx="7940675" cy="35394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professora do 4</a:t>
            </a:r>
            <a:r>
              <a:rPr lang="pt-BR" altLang="pt-BR" sz="3200" i="1" baseline="3000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</a:t>
            </a:r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. ano escreveu: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Teddy anda muito distraído 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não mostra interesse algum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pelos estudos. Tem poucos amigos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e muitas vezes dorme na sala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de aula.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108326" y="4460876"/>
            <a:ext cx="6264275" cy="206210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Sra. Thompson se deu conta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do problema e ficou terrivelmente envergonhada. 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424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24000" y="2971800"/>
            <a:ext cx="9144000" cy="35394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Sentiu-se ainda pior quando lembrou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dos presentes de Natal que os alunos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lhe haviam dado, envoltos em papéis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coloridos, exceto o de Teddy, que 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estava   enrolado num papel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marrom de supermercado.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55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667001" y="3581400"/>
            <a:ext cx="7178675" cy="30469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Lembra-se de que abriu o pacote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com tristeza, enquanto os outros garotos riam ao ver uma pulseira faltando algumas pedras e um vidro de perfume pela metade.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909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1" y="1981201"/>
            <a:ext cx="7712075" cy="45243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Apesar das piadas ela disse que o presente era precioso e pôs a pulseira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no  braço e um pouco de perfume sobre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mão. Naquele dia Teddy ficou um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pouco mais de tempo na escola do que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 de costume. Lembrou-se ainda, que 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Teddy lhe  disse que ela estava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cheirosa como sua mãe.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22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362201" y="2501900"/>
            <a:ext cx="7483475" cy="4356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altLang="pt-BR">
              <a:cs typeface="Times New Roman" panose="02020603050405020304" pitchFamily="18" charset="0"/>
            </a:endParaRP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Naquele dia, depois que todos se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foram, a professora Thompson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chorou por longo tempo...  Em seguida, decidiu-se a mudar sua maneira de ensinar  e  passou a dar mais atenção aos seus alunos, especialmente a Teddy.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 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85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90801" y="3886201"/>
            <a:ext cx="7178675" cy="255454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Com o passar do tempo ela notou que o garoto só melhorava. E quanto mais ela lhe dava carinho e atenção, mais ele se animava.   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60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438400" y="3200401"/>
            <a:ext cx="7315200" cy="403187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Ao finalizar o ano  letivo, Teddy saiu como o melhor da classe. Um ano mais tarde a Sra.  Thompson recebeu uma notícia em que Teddy lhe dizia que ela era a  melhor  professora que teve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na vida.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 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83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70126" y="573089"/>
            <a:ext cx="7635875" cy="255454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Seis anos depois, recebeu outra carta de Teddy contando que havia concluído o segundo grau e que ela continuava sendo a melhor professora que  tivera. 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590801" y="3429000"/>
            <a:ext cx="7254875" cy="30469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As  notícias se repetiram até que um dia ela recebeu uma carta assinada   pelo  Dr. Theodore Stoddard,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seu antigo aluno, mais conhecido como Teddy.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89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057401" y="2514601"/>
            <a:ext cx="7864475" cy="403187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Um dia a Sra. Thompson recebeu outra carta, em que Teddy a convidava para seu casamento e noticiava a morte de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seu pai. Ela aceitou o convite e  o dia 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do casamento estava usando a pulseira que ganhou de Teddy anos antes,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e   também o perfume.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899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286000" y="3505200"/>
            <a:ext cx="7924800" cy="30469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Relata a Sra. Thompson, que no seu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primeiro dia de aula parou em frente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aos seus alunos da 5</a:t>
            </a:r>
            <a:r>
              <a:rPr lang="pt-BR" altLang="pt-BR" sz="3200" i="1" baseline="3000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</a:t>
            </a:r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 série primária e,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como todos os demais professores,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lhes disse que gostava de todos por igual.</a:t>
            </a: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22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057401" y="2895600"/>
            <a:ext cx="8093075" cy="35394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Quando os dois se encontraram, abraçaram-se por longo tempo e Teddy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lhe disse ao ouvido:  - Obrigado por acreditar em mim e me fazer sentir importante,  demonstrando-me que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posso fazer a diferença.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60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286001" y="3505200"/>
            <a:ext cx="7788275" cy="30469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Mas ela, com os olhos banhados em pranto sussurrou baixinho:  - Você está enganado! Foi você que me ensinou que eu podia fazer a diferença, afinal eu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não sabia ensinar até que o conheci.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981201" y="2590801"/>
            <a:ext cx="8169275" cy="403187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Aí está amigos o valor da atenção... o quanto é importante darmos um  pouco mais de atenção as pessoas a quem amamos ou que se encontram do nosso  lado,   sem no entanto, esquecer do outro... A atenção, carinho e cuidado  devem ser somados e nunca dividido. 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756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438401" y="4419600"/>
            <a:ext cx="7331075" cy="15696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É</a:t>
            </a:r>
            <a:r>
              <a:rPr lang="pt-BR" altLang="pt-BR" sz="3200" i="1"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preciso ouvir os apelos  silenciosos que  ecoam na  alma da pessoa.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0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362201" y="4495800"/>
            <a:ext cx="5273675" cy="2020888"/>
          </a:xfrm>
          <a:prstGeom prst="rect">
            <a:avLst/>
          </a:prstGeom>
          <a:solidFill>
            <a:schemeClr val="hlink">
              <a:alpha val="50000"/>
            </a:schemeClr>
          </a:solidFill>
          <a:ln w="63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“A aula” (desconheço autor)</a:t>
            </a:r>
          </a:p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Música tema: Winter Light (Sarah Brigthman)</a:t>
            </a:r>
          </a:p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Álbum: Classics</a:t>
            </a:r>
          </a:p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Formatado por: Orlei Antônio</a:t>
            </a:r>
          </a:p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E-mail: odossa@hotmail.com</a:t>
            </a:r>
          </a:p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 favor, não retire os créditos.</a:t>
            </a:r>
            <a:b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t-BR" altLang="pt-BR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37028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86001" y="3962401"/>
            <a:ext cx="7559675" cy="255454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No entanto, ela sabia que isto era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quase impossível, já que na primeira fila  estava sentado um pequeno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garoto chamado Teddy. 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93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667001" y="4038601"/>
            <a:ext cx="6950075" cy="255454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</a:t>
            </a:r>
            <a:r>
              <a:rPr lang="pt-BR" altLang="pt-BR" sz="3200" i="1"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professora havia observado que ele não se dava bem com os colegas de classe e muitas vezes suas roupas estavam sujas e cheiravam mal.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417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90801" y="3962401"/>
            <a:ext cx="7178675" cy="255454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Houve até momentos em que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ela sentia prazer em lhe dar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notas vermelhas ao corrigir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suas  provas  e trabalhos.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15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133601" y="3048000"/>
            <a:ext cx="7864475" cy="35394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Ao iniciar o ano letivo, era solicitado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cada professor que lesse com atenção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ficha escolar dos alunos, para tomar conhecimento das  anotações feitas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em cada ano. A Sra. Thompson deixou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ficha de Teddy por último.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41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00400" y="4800600"/>
            <a:ext cx="6172200" cy="17399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36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Mas quando a leu foi grande </a:t>
            </a:r>
          </a:p>
          <a:p>
            <a:pPr algn="ctr"/>
            <a:r>
              <a:rPr lang="pt-BR" altLang="pt-BR" sz="36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sua surpresa. </a:t>
            </a:r>
            <a:endParaRPr lang="pt-BR" altLang="pt-BR" sz="36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6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61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1" y="3124200"/>
            <a:ext cx="8093075" cy="35394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professora do 1</a:t>
            </a:r>
            <a:r>
              <a:rPr lang="pt-BR" altLang="pt-BR" sz="3200" i="1" baseline="3000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</a:t>
            </a:r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. ano escolar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de Teddy havia anotado o seguinte: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Teddy é um menino brilhante e simpático. Seus trabalhos sempre estão em ordem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e muito nítidos. Tem bons modos e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é muito agradável estar perto dele.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370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981201" y="3048000"/>
            <a:ext cx="8169275" cy="35394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professora do 2</a:t>
            </a:r>
            <a:r>
              <a:rPr lang="pt-BR" altLang="pt-BR" sz="3200" i="1" baseline="3000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</a:t>
            </a:r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. ano escreveu: Teddy </a:t>
            </a:r>
          </a:p>
          <a:p>
            <a:pPr algn="ctr"/>
            <a:r>
              <a:rPr lang="pt-BR" altLang="pt-BR" sz="3200" i="1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é um aluno excelente e muito querido por seus colegas, mas tem  estado  preocupado com sua mãe que está com uma doença grave e desenganada pelos médicos. A vida em seu lar deve estar sendo muito difícil.</a:t>
            </a:r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endParaRPr lang="pt-BR" altLang="pt-BR" sz="3200" i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518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828</Words>
  <Application>Microsoft Office PowerPoint</Application>
  <PresentationFormat>Widescreen</PresentationFormat>
  <Paragraphs>86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1" baseType="lpstr">
      <vt:lpstr>Arial</vt:lpstr>
      <vt:lpstr>Book Antiqua</vt:lpstr>
      <vt:lpstr>Calibri</vt:lpstr>
      <vt:lpstr>Calibri Light</vt:lpstr>
      <vt:lpstr>Georgia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marines fraga</dc:creator>
  <cp:lastModifiedBy>marines fraga</cp:lastModifiedBy>
  <cp:revision>2</cp:revision>
  <dcterms:created xsi:type="dcterms:W3CDTF">2014-08-11T19:15:38Z</dcterms:created>
  <dcterms:modified xsi:type="dcterms:W3CDTF">2014-08-11T19:16:00Z</dcterms:modified>
</cp:coreProperties>
</file>