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17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92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6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5322C05-B671-4B42-BBB8-DCD9FAA3E5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654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38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96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88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54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95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20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46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53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9AF4-F331-41A5-9C1E-975D0762352F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A193-024B-4DBB-AB50-F419A7FAF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05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6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CHAMADO </a:t>
            </a:r>
            <a:br>
              <a:rPr lang="pt-BR" altLang="pt-BR" sz="3600">
                <a:latin typeface="Book Antiqua" panose="02040602050305030304" pitchFamily="18" charset="0"/>
              </a:rPr>
            </a:br>
            <a:r>
              <a:rPr lang="pt-BR" altLang="pt-BR" sz="3600">
                <a:latin typeface="Book Antiqua" panose="02040602050305030304" pitchFamily="18" charset="0"/>
              </a:rPr>
              <a:t>A ANUNCIAR O EVANGELHO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10874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O catequista é um discípulo que esta em constante escuta do seu Mestre.</a:t>
            </a:r>
          </a:p>
        </p:txBody>
      </p:sp>
      <p:pic>
        <p:nvPicPr>
          <p:cNvPr id="46090" name="Picture 10" descr="cantico_de_Maria_mae_de_Jes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068638"/>
            <a:ext cx="30289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232401" y="3141664"/>
            <a:ext cx="51847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2800">
                <a:effectLst/>
                <a:latin typeface="Book Antiqua" panose="02040602050305030304" pitchFamily="18" charset="0"/>
              </a:rPr>
              <a:t>Como Maria, a primeira dos discípulos do seu Filho, assim o catequista deve saber acolher com humildade e meditar a Palavra do Evangelho, referindo e pautando sua própria vida nesta Palavra.</a:t>
            </a:r>
          </a:p>
        </p:txBody>
      </p:sp>
    </p:spTree>
    <p:extLst>
      <p:ext uri="{BB962C8B-B14F-4D97-AF65-F5344CB8AC3E}">
        <p14:creationId xmlns:p14="http://schemas.microsoft.com/office/powerpoint/2010/main" val="3243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CHAMADO </a:t>
            </a:r>
            <a:br>
              <a:rPr lang="pt-BR" altLang="pt-BR" sz="3600">
                <a:latin typeface="Book Antiqua" panose="02040602050305030304" pitchFamily="18" charset="0"/>
              </a:rPr>
            </a:br>
            <a:r>
              <a:rPr lang="pt-BR" altLang="pt-BR" sz="3600">
                <a:latin typeface="Book Antiqua" panose="02040602050305030304" pitchFamily="18" charset="0"/>
              </a:rPr>
              <a:t>A ANUNCIAR O EVANGELHO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O testemunho é fundamental na vida do catequista: transparente à verdade que ensinamos.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O Papa João II, na Exortação Apostólica “Catequese Hoje”, afirma “</a:t>
            </a:r>
            <a:r>
              <a:rPr lang="pt-BR" altLang="pt-BR" i="1">
                <a:latin typeface="Book Antiqua" panose="02040602050305030304" pitchFamily="18" charset="0"/>
              </a:rPr>
              <a:t>a tarefa do catequista: apresentar os meios para ser cristão e mostrar a alegria de viver o Evangelho.”</a:t>
            </a:r>
            <a:r>
              <a:rPr lang="pt-BR" altLang="pt-BR">
                <a:latin typeface="Book Antiqua" panose="02040602050305030304" pitchFamily="18" charset="0"/>
              </a:rPr>
              <a:t> (CT-147)</a:t>
            </a:r>
          </a:p>
        </p:txBody>
      </p:sp>
    </p:spTree>
    <p:extLst>
      <p:ext uri="{BB962C8B-B14F-4D97-AF65-F5344CB8AC3E}">
        <p14:creationId xmlns:p14="http://schemas.microsoft.com/office/powerpoint/2010/main" val="42403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CHAMADO </a:t>
            </a:r>
            <a:br>
              <a:rPr lang="pt-BR" altLang="pt-BR" sz="3600">
                <a:latin typeface="Book Antiqua" panose="02040602050305030304" pitchFamily="18" charset="0"/>
              </a:rPr>
            </a:br>
            <a:r>
              <a:rPr lang="pt-BR" altLang="pt-BR" sz="3600">
                <a:latin typeface="Book Antiqua" panose="02040602050305030304" pitchFamily="18" charset="0"/>
              </a:rPr>
              <a:t>A ANUNCIAR O EVANGELHO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Santo Agostinho, no século V da era Cristã, deixou grandes ensinamentos sobre a alegria e a catequese e que são úteis até os dias de hoje: 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“ A grande preocupação existe na maneira de narrar, para que aquele que catequiza, quem quer que seja, o faça com alegria: tanto mais agradável será a narração, quanto mais puder alegrar-se o catequista”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(Instrução dos Catecúmenos)</a:t>
            </a:r>
          </a:p>
        </p:txBody>
      </p:sp>
    </p:spTree>
    <p:extLst>
      <p:ext uri="{BB962C8B-B14F-4D97-AF65-F5344CB8AC3E}">
        <p14:creationId xmlns:p14="http://schemas.microsoft.com/office/powerpoint/2010/main" val="12832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CHAMADO </a:t>
            </a:r>
            <a:br>
              <a:rPr lang="pt-BR" altLang="pt-BR" sz="3600">
                <a:latin typeface="Book Antiqua" panose="02040602050305030304" pitchFamily="18" charset="0"/>
              </a:rPr>
            </a:br>
            <a:r>
              <a:rPr lang="pt-BR" altLang="pt-BR" sz="3600">
                <a:latin typeface="Book Antiqua" panose="02040602050305030304" pitchFamily="18" charset="0"/>
              </a:rPr>
              <a:t>A ANUNCIAR O EVANGELHO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229600" cy="48244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“Quem vos ouve, a Mim ouve”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(Lc 10,16)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O evangelho que o catequista anuncia é o Evangelho que a Igreja lhe confia.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Por isso a fidelidade à tarefa de educador da fé que lhe é dada pela Igreja esta , antes de tudo, na Comunhão com a Igreja.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Fidelidade não somente ao mandato que se recebeu, mas também na participação de fé na vida eclesial.</a:t>
            </a:r>
          </a:p>
        </p:txBody>
      </p:sp>
    </p:spTree>
    <p:extLst>
      <p:ext uri="{BB962C8B-B14F-4D97-AF65-F5344CB8AC3E}">
        <p14:creationId xmlns:p14="http://schemas.microsoft.com/office/powerpoint/2010/main" val="20746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968500"/>
          </a:xfrm>
        </p:spPr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COMO DEVE SER A PESSOA DO CATEQUISTA?</a:t>
            </a:r>
          </a:p>
        </p:txBody>
      </p:sp>
      <p:pic>
        <p:nvPicPr>
          <p:cNvPr id="61447" name="Picture 7" descr="ponto-de-interroga%C3%A7%C3%A3o-225374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989138"/>
            <a:ext cx="4673600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 OLHAR DO CATEQUISTA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1675" y="1700214"/>
            <a:ext cx="5976938" cy="475138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Enxergar é um dom de Deus, conseguir ver o sorriso das pessoas que amamos, as cores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das coisas que nos cercam,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 felicidade do mundo é de grande valor pra quem enxerga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 e mais ainda para quem não enxerga.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 grande essência da visão está exatamente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naquilo que quase ninguém consegue ver. </a:t>
            </a:r>
          </a:p>
        </p:txBody>
      </p:sp>
      <p:pic>
        <p:nvPicPr>
          <p:cNvPr id="31748" name="Picture 4" descr="olho-e-por-do-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628776"/>
            <a:ext cx="2879725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33375"/>
            <a:ext cx="8229600" cy="1371600"/>
          </a:xfrm>
        </p:spPr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 OLHAR DO CATEQUISTA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4200" y="1916114"/>
            <a:ext cx="4679950" cy="41036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Enxergar com os olhos de Deus é o grande segredo para nós catequistas, conseguir ver o seu catequizando com olhos divinos lhe dará a chance de ver o que ele esconde, de ver o que ele quer te dizer, mas não consegue. </a:t>
            </a:r>
          </a:p>
        </p:txBody>
      </p:sp>
      <p:pic>
        <p:nvPicPr>
          <p:cNvPr id="38916" name="Picture 4" descr="Ol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773238"/>
            <a:ext cx="35623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33375"/>
            <a:ext cx="8229600" cy="1371600"/>
          </a:xfrm>
        </p:spPr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 OLHAR DO CATEQUISTA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5638" y="1412876"/>
            <a:ext cx="4679950" cy="46085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Muitas vezes encontramos vários catequizandos que tem medo, vergonha, dúvida e que somente com um olhar específico neles, conseguimos enxergar essas coisas. Cabe ao catequista ter esse olho divino pra enxergar o escondido, o oculto, assim como Jesus. </a:t>
            </a:r>
          </a:p>
        </p:txBody>
      </p:sp>
      <p:pic>
        <p:nvPicPr>
          <p:cNvPr id="39940" name="Picture 4" descr="Ol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44675"/>
            <a:ext cx="35623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A BOCA DO CATEQUISTA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3860800"/>
            <a:ext cx="8496300" cy="25923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Anunciar o amor de Deus é a grande missão do catequista.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Através de sua boca a palavra ganha vida.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</p:txBody>
      </p:sp>
      <p:pic>
        <p:nvPicPr>
          <p:cNvPr id="32773" name="Picture 5" descr="boca+sem+el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412876"/>
            <a:ext cx="41243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A BOCA DO CATEQUISTA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3860800"/>
            <a:ext cx="8496300" cy="25923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 missão do Catequista é a mesma de todo o profeta: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Anunciar a esperança e denunciar as injustiças.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</p:txBody>
      </p:sp>
      <p:pic>
        <p:nvPicPr>
          <p:cNvPr id="56324" name="Picture 4" descr="boca+sem+el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412876"/>
            <a:ext cx="41243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DISCÍPULO DE JESUS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16113"/>
            <a:ext cx="8229600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Catequista é um homem ou uma mulher,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escolhido (a) por Deus, através da sua Igreja,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e por ela encarregado (a), para ser um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 SINAL-INSTRUMENTO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 eficaz para transmitir, com a própria vida e pela Palavra , a Boa Nova do Reino de Deus que aconteceu em Jesus Cristo.</a:t>
            </a:r>
          </a:p>
        </p:txBody>
      </p:sp>
    </p:spTree>
    <p:extLst>
      <p:ext uri="{BB962C8B-B14F-4D97-AF65-F5344CB8AC3E}">
        <p14:creationId xmlns:p14="http://schemas.microsoft.com/office/powerpoint/2010/main" val="34303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A BOCA DO CATEQUISTA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3339" y="2060576"/>
            <a:ext cx="3887787" cy="41052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Devemos ter cuidado com as palavras que proferimos e com as conseqüências que podem gerar: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angustia de vida, dor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ou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certeza e alegria.</a:t>
            </a:r>
          </a:p>
        </p:txBody>
      </p:sp>
      <p:pic>
        <p:nvPicPr>
          <p:cNvPr id="57348" name="Picture 4" descr="boca+sem+el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205039"/>
            <a:ext cx="3763963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OS OUVIDOS DO CATEQUISTA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7938" y="1700214"/>
            <a:ext cx="5040312" cy="1728787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/>
              <a:t> </a:t>
            </a:r>
            <a:r>
              <a:rPr lang="pt-BR" altLang="pt-BR">
                <a:latin typeface="Book Antiqua" panose="02040602050305030304" pitchFamily="18" charset="0"/>
              </a:rPr>
              <a:t>Ouvir é sempre importante, diz o ditado popular que devemos falar menos e ouvir mais, por isso Deus nos deu dois ouvidos e uma boca.  </a:t>
            </a:r>
          </a:p>
        </p:txBody>
      </p:sp>
      <p:pic>
        <p:nvPicPr>
          <p:cNvPr id="33796" name="Picture 4" descr="audi%C3%A7%C3%A3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00213"/>
            <a:ext cx="3024188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992313" y="4797425"/>
            <a:ext cx="82804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/>
              <a:t> </a:t>
            </a:r>
            <a:r>
              <a:rPr lang="pt-BR" altLang="pt-BR" sz="2800">
                <a:latin typeface="Book Antiqua" panose="02040602050305030304" pitchFamily="18" charset="0"/>
              </a:rPr>
              <a:t>A verdade é que aprendemos muito mais ouvindo do que falando, ouvir é uma atitude humilde, inteligente e prudente. </a:t>
            </a:r>
          </a:p>
        </p:txBody>
      </p:sp>
    </p:spTree>
    <p:extLst>
      <p:ext uri="{BB962C8B-B14F-4D97-AF65-F5344CB8AC3E}">
        <p14:creationId xmlns:p14="http://schemas.microsoft.com/office/powerpoint/2010/main" val="37753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OS OUVIDOS DO CATEQUISTA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9739" y="1700213"/>
            <a:ext cx="4752975" cy="46085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/>
              <a:t> </a:t>
            </a:r>
            <a:r>
              <a:rPr lang="pt-BR" altLang="pt-BR">
                <a:latin typeface="Book Antiqua" panose="02040602050305030304" pitchFamily="18" charset="0"/>
              </a:rPr>
              <a:t>Muitas vezes poderíamos economizar uma discussão se ouvíssemos mais.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 Muitas vezes é muito mais valioso você parar para ouvir o seu catequizando do que ficar falando o que pra ele, muitas vezes, não serve.  </a:t>
            </a:r>
          </a:p>
        </p:txBody>
      </p:sp>
      <p:pic>
        <p:nvPicPr>
          <p:cNvPr id="40966" name="Picture 6" descr="Orel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00213"/>
            <a:ext cx="3560762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OS OUVIDOS DO CATEQUISTA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5639" y="1484313"/>
            <a:ext cx="4752975" cy="46085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/>
              <a:t> </a:t>
            </a:r>
            <a:r>
              <a:rPr lang="pt-BR" altLang="pt-BR">
                <a:latin typeface="Book Antiqua" panose="02040602050305030304" pitchFamily="18" charset="0"/>
              </a:rPr>
              <a:t>Ouvir também é catequizar, ouvir é estar a serviço daquele que precisa de alguém para desabafar, colocar pra fora aquilo que o aflige, que atormenta e que corrompe.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 Quantas vezes nós não queríamos somente uma pessoa para ouvir os nossos problemas?</a:t>
            </a:r>
            <a:r>
              <a:rPr lang="pt-BR" altLang="pt-BR"/>
              <a:t> </a:t>
            </a:r>
          </a:p>
        </p:txBody>
      </p:sp>
      <p:pic>
        <p:nvPicPr>
          <p:cNvPr id="41988" name="Picture 4" descr="Orel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00213"/>
            <a:ext cx="3560762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AS MÃOS DO CATEQUISTA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700" y="3644900"/>
            <a:ext cx="8496300" cy="30241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Mãos que acolhem...que tocam...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Que confortam...que afagam...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As mãos dos catequistas devem primeiramente estender a mão a Deus, pedindo a cada a graça de ser um instrumento de Cristo.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Dar graças e louvar a vida.</a:t>
            </a:r>
          </a:p>
        </p:txBody>
      </p:sp>
      <p:pic>
        <p:nvPicPr>
          <p:cNvPr id="34820" name="Picture 4" descr="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5573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AS MÃOS DO CATEQUISTA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3476" y="1700214"/>
            <a:ext cx="5400675" cy="446563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As mãos de todos os catequistas devem ser sempre estendidas a todos aqueles que sofrem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É preciso tocar a pessoa, é preciso afagar, pois no mundo de hoje a falta de amor e a indiferença são enormes.</a:t>
            </a:r>
          </a:p>
        </p:txBody>
      </p:sp>
      <p:pic>
        <p:nvPicPr>
          <p:cNvPr id="43014" name="Picture 6" descr="m%C3%A3o+estend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700213"/>
            <a:ext cx="3097212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AS MÃOS DO CATEQUISTA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7438" y="2060576"/>
            <a:ext cx="4140200" cy="37449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É preciso ter as mãos acolhedoras, sem preconceito, pois Jesus amou a todos....até os leprosos que foram tocados por Ele.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Por sua mão curou a tantos que nem poderiam ser tocados.</a:t>
            </a:r>
          </a:p>
        </p:txBody>
      </p:sp>
      <p:pic>
        <p:nvPicPr>
          <p:cNvPr id="45062" name="Picture 6" descr="1462db88ffa7b71633050955dbc23f0565fca5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989138"/>
            <a:ext cx="42957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OS PÉS DO CATEQUISTA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3839" y="1484314"/>
            <a:ext cx="5184775" cy="43211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Ao catequista cabe a missão de caminhar junto com Cristo e também com seu catequizando e com todo aquele que precisa ser conduzido neste caminho.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 cada passo que damos, Jesus caminha conosco, dando a força e o sustento.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</p:txBody>
      </p:sp>
      <p:pic>
        <p:nvPicPr>
          <p:cNvPr id="35845" name="Picture 5" descr="Caminharagua-Thinkstock_e_Getty_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00213"/>
            <a:ext cx="2971800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OS PÉS DO CATEQUISTA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4221164"/>
            <a:ext cx="8496300" cy="24479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Assim deve ser os nossos pés: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ser sustento para aqueles que estão cansados da caminhada ou para aqueles que estão no começo de dar seus primeiros passos.</a:t>
            </a:r>
          </a:p>
        </p:txBody>
      </p:sp>
      <p:pic>
        <p:nvPicPr>
          <p:cNvPr id="44038" name="Picture 6" descr="0%252C%252C43851073%252C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484313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 CORAÇÃO DO CATEQUISTA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4200" y="2060576"/>
            <a:ext cx="4679950" cy="35290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O coração do Catequista deve ser da mesma generosidade e grandeza de Jesus.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Amar sem medida, amar sem preconceito.</a:t>
            </a:r>
          </a:p>
        </p:txBody>
      </p:sp>
      <p:pic>
        <p:nvPicPr>
          <p:cNvPr id="37897" name="Picture 9" descr="dentro+do+cora%25C3%25A7%25C3%25A3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492375"/>
            <a:ext cx="3311525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DISCÍPULO DE JESUS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Catequista é: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altLang="pt-BR" u="sng">
                <a:latin typeface="Book Antiqua" panose="02040602050305030304" pitchFamily="18" charset="0"/>
              </a:rPr>
              <a:t>Instrumento Vivo</a:t>
            </a:r>
            <a:r>
              <a:rPr lang="pt-BR" altLang="pt-BR">
                <a:latin typeface="Book Antiqua" panose="02040602050305030304" pitchFamily="18" charset="0"/>
              </a:rPr>
              <a:t>: é através da pessoa do catequista que Deus se comunica com os homens;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altLang="pt-BR" u="sng">
                <a:latin typeface="Book Antiqua" panose="02040602050305030304" pitchFamily="18" charset="0"/>
              </a:rPr>
              <a:t>Educador da fé</a:t>
            </a:r>
            <a:r>
              <a:rPr lang="pt-BR" altLang="pt-BR">
                <a:latin typeface="Book Antiqua" panose="02040602050305030304" pitchFamily="18" charset="0"/>
              </a:rPr>
              <a:t>: o catequista não é um repetidor de doutrina;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altLang="pt-BR" u="sng">
                <a:latin typeface="Book Antiqua" panose="02040602050305030304" pitchFamily="18" charset="0"/>
              </a:rPr>
              <a:t>Transmissor do evangelho</a:t>
            </a:r>
            <a:r>
              <a:rPr lang="pt-BR" altLang="pt-BR">
                <a:latin typeface="Book Antiqua" panose="02040602050305030304" pitchFamily="18" charset="0"/>
              </a:rPr>
              <a:t>: com a sua própria vida, aprende a ter os mesmos sentimentos, critérios, e métodos de Jesus.</a:t>
            </a:r>
          </a:p>
        </p:txBody>
      </p:sp>
    </p:spTree>
    <p:extLst>
      <p:ext uri="{BB962C8B-B14F-4D97-AF65-F5344CB8AC3E}">
        <p14:creationId xmlns:p14="http://schemas.microsoft.com/office/powerpoint/2010/main" val="16495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 CORAÇÃO DO CATEQUISTA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4200" y="2060576"/>
            <a:ext cx="4679950" cy="35290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Dentro do coração do Catequista deve existir apenas o amor.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É através dele que todo que se aproximar conhecerá quem é Jesus.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</p:txBody>
      </p:sp>
      <p:pic>
        <p:nvPicPr>
          <p:cNvPr id="59396" name="Picture 4" descr="dentro+do+cora%25C3%25A7%25C3%25A3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492375"/>
            <a:ext cx="3311525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O CORAÇÃO DO CATEQUISTA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4652964"/>
            <a:ext cx="8208962" cy="10810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Hoje somos catequistas porque dentro de nosso coração arde a chama de Jesus.</a:t>
            </a:r>
          </a:p>
        </p:txBody>
      </p:sp>
      <p:pic>
        <p:nvPicPr>
          <p:cNvPr id="60420" name="Picture 4" descr="dentro+do+cora%25C3%25A7%25C3%25A3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1484314"/>
            <a:ext cx="3311525" cy="28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atequi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692151"/>
            <a:ext cx="8291512" cy="5762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“ O amor as coisa de Deus aprendi dentro de casa, com meus pais.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Mas um dia quis saber mais da vida de Jesus e por isso estudei e gostei, mas só isso não me chegava. Senti algo que me incomodava porque eu não podia apenas receber esses conhecimentos, exemplos de caridade, amor e de perdão porque eu não estava satisfeita com o que recebia. O que recebia era bom mas, falava-me alguma coisa mais, a vivência, a partilha, o DAR...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Percebi então que tinha que dar o que recebia e uma das formas que encontrei foi a partir da catequese.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76251"/>
            <a:ext cx="9144000" cy="5762625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 missão que me foi confiada, não é fácil e a responsabilidade é muita, mas a alegria de uma criança na descoberta de Jesus Cristo, do amor a Ele e Dele por nós, vale a pena a entrega que se tem que fazer para ser catequista.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Ser catequista não é chegar a sala de catequese e passar toda a doutrina. É vivê-la em conjunto com as crianças, tendo uma atenção a realidade desse grupo. É saber ser criança e explicar o que elas não sabem, é matar a sua sede de aprender, de saber mais.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É mostrar o Rosto amigo que eu descobri e que elas estão começando a descobrir. É ser exemplo, é ser fiel sem se destacar...</a:t>
            </a:r>
          </a:p>
        </p:txBody>
      </p:sp>
    </p:spTree>
    <p:extLst>
      <p:ext uri="{BB962C8B-B14F-4D97-AF65-F5344CB8AC3E}">
        <p14:creationId xmlns:p14="http://schemas.microsoft.com/office/powerpoint/2010/main" val="8689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04814"/>
            <a:ext cx="9144000" cy="5762625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Nem sempre é fácil deixar ouvir a voz do meu coração, a voz tenta falar dentro de mim, que me pede para fazer algo que envolve sacrifício, entrega e dedicação. Mas quando faço o que escuto em meu coração, sinto uma enorme alegria, uma satisfação imensa. É algo que sinto, mas que não consigo explicar por palavras, mas que é muito bom.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Muitas vezes ir dar catequese implica deixar de fazer algo, ter que antecipadamente prepara o que se diz, o que se faz, de que maneira se vai fazer e falar, implica tempo, dedicação, sobretudo muito gosto e vontade de dar o que eu aprendi e recebi.</a:t>
            </a:r>
          </a:p>
        </p:txBody>
      </p:sp>
    </p:spTree>
    <p:extLst>
      <p:ext uri="{BB962C8B-B14F-4D97-AF65-F5344CB8AC3E}">
        <p14:creationId xmlns:p14="http://schemas.microsoft.com/office/powerpoint/2010/main" val="18276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908050"/>
            <a:ext cx="9144000" cy="4724400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Ser catequista é uma missão que me foi confiada e que aceitei, mas sei que tenho essa missão a cumprir porque fiz silêncio e deixei que Alguém me falasse ao mais profundo do meu ser. Muitas vezes me pergunto Será que é isto que Deus quer de mim?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Será esta tarefa que Deus me confiou, Ele não me abandonará e quando eu não souber o que vou fazer ? Deus estará junto de mim para me iluminar no modo de agir.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Sei que não me abandonará e por isso continuo esta missão.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76251"/>
            <a:ext cx="9144000" cy="5762625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Até porque ser catequista não é apenas uma ou duas horas por semana. É uma vida inteira dedicada a viver a mensagem do amor de Cristo nos vários locais, nos vários momentos da minha vida, do meu dia.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No trabalho, na escola, na família, há de ser catequista e sobretudo é preciso ser humilde porque não sei tudo e tenho que aprender mais a crescer, na fé, no amor e na capacidade de dar.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Sempre mais eu quero dar e vou dar com a minha vivência, o que recebo do Pai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                                                                             Ana Cristina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Catequista</a:t>
            </a:r>
          </a:p>
        </p:txBody>
      </p:sp>
    </p:spTree>
    <p:extLst>
      <p:ext uri="{BB962C8B-B14F-4D97-AF65-F5344CB8AC3E}">
        <p14:creationId xmlns:p14="http://schemas.microsoft.com/office/powerpoint/2010/main" val="32350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DISCÍPULO DE JESUS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00213"/>
            <a:ext cx="8496300" cy="48244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b="1">
                <a:latin typeface="Book Antiqua" panose="02040602050305030304" pitchFamily="18" charset="0"/>
              </a:rPr>
              <a:t>Em Filipenses 2, 1-11 temos: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b="1" i="1">
                <a:latin typeface="Book Antiqua" panose="02040602050305030304" pitchFamily="18" charset="0"/>
              </a:rPr>
              <a:t>“Imitando a humildade de Cristo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1 Se por estarmos em Cristo nós temos alguma motivação, alguma exortação de amor, alguma comunhão no Espírito, alguma profunda afeição e compaixão,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2 completem a minha alegria, tendo o mesmo modo de pensar, o mesmo amor, um só espírito e uma só atitude.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3 Nada façam por ambição egoísta ou por vaidade, mas humildemente considerem os outros superiores a vocês mesmos.</a:t>
            </a:r>
          </a:p>
        </p:txBody>
      </p:sp>
    </p:spTree>
    <p:extLst>
      <p:ext uri="{BB962C8B-B14F-4D97-AF65-F5344CB8AC3E}">
        <p14:creationId xmlns:p14="http://schemas.microsoft.com/office/powerpoint/2010/main" val="92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DISCÍPULO DE JESUS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276476"/>
            <a:ext cx="8496300" cy="352901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4 Cada um cuide, não somente dos seus interesses, mas também dos interesses dos outros.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5 Seja a atitude de vocês a mesma de Cristo Jesus,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6 que, embora sendo Deus, não considerou que o ser igual a Deus era algo a que devia apegar-se;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7 mas esvaziou-se a si mesmo, vindo a ser servo, tornando-se semelhante aos homens.</a:t>
            </a:r>
          </a:p>
        </p:txBody>
      </p:sp>
    </p:spTree>
    <p:extLst>
      <p:ext uri="{BB962C8B-B14F-4D97-AF65-F5344CB8AC3E}">
        <p14:creationId xmlns:p14="http://schemas.microsoft.com/office/powerpoint/2010/main" val="22174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DISCÍPULO DE JESUS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205038"/>
            <a:ext cx="8496300" cy="352901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8 E, sendo encontrado em forma humana, humilhou-se a si mesmo e foi obediente até a morte, e morte de cruz!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9 Por isso Deus o exaltou à mais alta posição e lhe deu o nome que está acima de todo nome,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10 para que ao nome de Jesus se dobre todo joelho, nos céus, na terra e debaixo da terra,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11 e toda língua confesse que Jesus Cristo é o Senhor, para a glória de Deus Pai.”</a:t>
            </a:r>
          </a:p>
        </p:txBody>
      </p:sp>
    </p:spTree>
    <p:extLst>
      <p:ext uri="{BB962C8B-B14F-4D97-AF65-F5344CB8AC3E}">
        <p14:creationId xmlns:p14="http://schemas.microsoft.com/office/powerpoint/2010/main" val="18473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DISCÍPULO DE JESUS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Catequista é: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Uma pessoa que primeiro encontrou e aderiu à Cristo e a sua Palavra tornando-se, por isso uma testemunha deste encontro e desta adesão.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É um mestre que busca ajudar aos seus irmãos, a descobrirem e a conhecerem aquilo que Deus falou , </a:t>
            </a:r>
            <a:r>
              <a:rPr lang="pt-BR" altLang="pt-BR" i="1">
                <a:latin typeface="Book Antiqua" panose="02040602050305030304" pitchFamily="18" charset="0"/>
              </a:rPr>
              <a:t>“quer que todos os homens sejam salvos e cheguem ao conhecimento da verdade.” (1Tm 2,40)</a:t>
            </a:r>
            <a:endParaRPr lang="pt-BR" altLang="pt-BR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DISCÍPULO DE JESUS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Catequista é: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É um Educador, que conduz cada pessoa a desenvolver sua fé batismal, isto é, aquilo que cada um possui de melhor.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Como educador da fé dos seus irmãos, o catequista é devedor a todos do Evangelho que anuncia, ao mesmo tempo em que se deixa educar pela fé e pelo testemunho daqueles que catequiza.</a:t>
            </a:r>
          </a:p>
        </p:txBody>
      </p:sp>
    </p:spTree>
    <p:extLst>
      <p:ext uri="{BB962C8B-B14F-4D97-AF65-F5344CB8AC3E}">
        <p14:creationId xmlns:p14="http://schemas.microsoft.com/office/powerpoint/2010/main" val="23314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600">
                <a:latin typeface="Book Antiqua" panose="02040602050305030304" pitchFamily="18" charset="0"/>
              </a:rPr>
              <a:t>CATEQUISTA É CHAMADO </a:t>
            </a:r>
            <a:br>
              <a:rPr lang="pt-BR" altLang="pt-BR" sz="3600">
                <a:latin typeface="Book Antiqua" panose="02040602050305030304" pitchFamily="18" charset="0"/>
              </a:rPr>
            </a:br>
            <a:r>
              <a:rPr lang="pt-BR" altLang="pt-BR" sz="3600">
                <a:latin typeface="Book Antiqua" panose="02040602050305030304" pitchFamily="18" charset="0"/>
              </a:rPr>
              <a:t>A ANUNCIAR O EVANGELHO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“Não fostes vós que me escolhestes, mas fui Eu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i="1">
                <a:latin typeface="Book Antiqua" panose="02040602050305030304" pitchFamily="18" charset="0"/>
              </a:rPr>
              <a:t> que vos escolhi “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(Jo 15,16)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>
              <a:latin typeface="Book Antiqua" panose="0204060205030503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O catequista é enviado, </a:t>
            </a:r>
            <a:r>
              <a:rPr lang="pt-BR" altLang="pt-BR" i="1">
                <a:latin typeface="Book Antiqua" panose="02040602050305030304" pitchFamily="18" charset="0"/>
              </a:rPr>
              <a:t>“é, de certo modo, o intérprete da Igreja junto aos catequizandos”</a:t>
            </a:r>
            <a:r>
              <a:rPr lang="pt-BR" altLang="pt-BR">
                <a:latin typeface="Book Antiqua" panose="02040602050305030304" pitchFamily="18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latin typeface="Book Antiqua" panose="02040602050305030304" pitchFamily="18" charset="0"/>
              </a:rPr>
              <a:t>(DGC 35)</a:t>
            </a:r>
            <a:endParaRPr lang="pt-BR" altLang="pt-BR" i="1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1727</Words>
  <Application>Microsoft Office PowerPoint</Application>
  <PresentationFormat>Widescreen</PresentationFormat>
  <Paragraphs>141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</vt:lpstr>
      <vt:lpstr>Book Antiqua</vt:lpstr>
      <vt:lpstr>Calibri</vt:lpstr>
      <vt:lpstr>Calibri Light</vt:lpstr>
      <vt:lpstr>Tahoma</vt:lpstr>
      <vt:lpstr>Wingdings</vt:lpstr>
      <vt:lpstr>Tema do Office</vt:lpstr>
      <vt:lpstr>Apresentação do PowerPoint</vt:lpstr>
      <vt:lpstr>CATEQUISTA É DISCÍPULO DE JESUS</vt:lpstr>
      <vt:lpstr>CATEQUISTA É DISCÍPULO DE JESUS</vt:lpstr>
      <vt:lpstr>CATEQUISTA É DISCÍPULO DE JESUS</vt:lpstr>
      <vt:lpstr>CATEQUISTA É DISCÍPULO DE JESUS</vt:lpstr>
      <vt:lpstr>CATEQUISTA É DISCÍPULO DE JESUS</vt:lpstr>
      <vt:lpstr>CATEQUISTA É DISCÍPULO DE JESUS</vt:lpstr>
      <vt:lpstr>CATEQUISTA É DISCÍPULO DE JESUS</vt:lpstr>
      <vt:lpstr>CATEQUISTA É CHAMADO  A ANUNCIAR O EVANGELHO</vt:lpstr>
      <vt:lpstr>CATEQUISTA É CHAMADO  A ANUNCIAR O EVANGELHO</vt:lpstr>
      <vt:lpstr>CATEQUISTA É CHAMADO  A ANUNCIAR O EVANGELHO</vt:lpstr>
      <vt:lpstr>CATEQUISTA É CHAMADO  A ANUNCIAR O EVANGELHO</vt:lpstr>
      <vt:lpstr>CATEQUISTA É CHAMADO  A ANUNCIAR O EVANGELHO</vt:lpstr>
      <vt:lpstr>COMO DEVE SER A PESSOA DO CATEQUISTA?</vt:lpstr>
      <vt:lpstr>O OLHAR DO CATEQUISTA</vt:lpstr>
      <vt:lpstr>O OLHAR DO CATEQUISTA</vt:lpstr>
      <vt:lpstr>O OLHAR DO CATEQUISTA</vt:lpstr>
      <vt:lpstr>A BOCA DO CATEQUISTA</vt:lpstr>
      <vt:lpstr>A BOCA DO CATEQUISTA</vt:lpstr>
      <vt:lpstr>A BOCA DO CATEQUISTA</vt:lpstr>
      <vt:lpstr>OS OUVIDOS DO CATEQUISTA</vt:lpstr>
      <vt:lpstr>OS OUVIDOS DO CATEQUISTA</vt:lpstr>
      <vt:lpstr>OS OUVIDOS DO CATEQUISTA</vt:lpstr>
      <vt:lpstr>AS MÃOS DO CATEQUISTA</vt:lpstr>
      <vt:lpstr>AS MÃOS DO CATEQUISTA</vt:lpstr>
      <vt:lpstr>AS MÃOS DO CATEQUISTA</vt:lpstr>
      <vt:lpstr>OS PÉS DO CATEQUISTA</vt:lpstr>
      <vt:lpstr>OS PÉS DO CATEQUISTA</vt:lpstr>
      <vt:lpstr>O CORAÇÃO DO CATEQUISTA</vt:lpstr>
      <vt:lpstr>O CORAÇÃO DO CATEQUISTA</vt:lpstr>
      <vt:lpstr>O CORAÇÃO DO CATEQUISTA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marines fraga</dc:creator>
  <cp:lastModifiedBy>marines fraga</cp:lastModifiedBy>
  <cp:revision>1</cp:revision>
  <dcterms:created xsi:type="dcterms:W3CDTF">2014-08-18T23:44:59Z</dcterms:created>
  <dcterms:modified xsi:type="dcterms:W3CDTF">2014-08-18T23:45:19Z</dcterms:modified>
</cp:coreProperties>
</file>